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0F5D23-0F94-4706-8FF1-5B5B494367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A076DB-351A-4170-9997-C285FCE079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225C12-8F09-4A88-9720-9EC94321B8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2024-04-26T13:13:26Z</dcterms:modified>
</cp:coreProperties>
</file>