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BEA66-EDB1-4283-B322-1313D9E43E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1790D-0DE4-41CC-9872-CB185A7766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Conventional gel electrophoresis of pMP005 DNA prepared in TE + 100 mM trehalose (+; lane 2 of a) or TE only (–; lane 3 of a) at 1.0 µg/µl (total volume 50 µl) and desiccated in the light (L) or dark (D) over P2O5, for 72 h (b and c) or 7 days (d and e), prior to rehydration and electrophoresis. Samples were rehydrated with 50 µl of sterile distilled water for ∼10 min (b and d) or 24 h (c and e) prior to loading on gels. Two microliters from each sample were resolved per lane. M, markers (12.2–1.6 kb); oc, open circular pMP005; ccc, covalently closed circular pMP005.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343A2-3467-4BCD-B012-79A4667A63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g4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31, Issue 12, 15 June 2003, Pages 2995–3005,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https://doi.org/10.1093/nar/gkg404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Conventional gel electrophoresis of pMP005 DNA prepared in TE + 100 mM trehalose (+; lane 2 of 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Conventional gel electrophoresis of pMP005 DNA prepared in TE + 100 mM trehalose (+; lane 2 of 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2024-04-26T02:57:19Z</dcterms:modified>
</cp:coreProperties>
</file>