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tags" Target="tags/tag1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1.xml" /><Relationship Id="rId17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3AD67D-2C14-4185-A0EB-CE6006628D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751247-0D8E-40E8-8110-E509AC30E3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children receiving original randomized treatment who had an RNA level of ⩽400 copies/mL, by treatment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C35A1-37E3-434B-A908-F421FA8FE3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4 combination treatment regimens, by median human immunodeficiency virus type 1 (HIV-1) RNA levels. Bars denote the 95% CIs. The number of assessable subjects at each visit is listed below the figure. Four patients had undetectable HIV-1 RNA levels at baseline and are excluded from this analysis. 3TC, lamivudine; d4T, stavudine; NFV, nelfinavir; NVP, nevirapine; RTV, ritonavir.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C35A1-37E3-434B-A908-F421FA8FE3B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children experiencing virological failure, by treatment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C35A1-37E3-434B-A908-F421FA8FE3B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Patient characteristics at baseline, by treatment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C35A1-37E3-434B-A908-F421FA8FE3B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Kaplan-Meier analysis of time to rebound of human immunodeficiency virus type 1 (HIV-1) RNA level to ⩾400 copies/mL, comparing the 4 combination treatment regimens. Includes data from patients with undetectable viral RNA at baseline. 3TC, lamivudine; d4T, stavudine; NFV, nelfinavir; NVP, nevirapine; RTV, ritonavir; Trt, treatment.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C35A1-37E3-434B-A908-F421FA8FE3B7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children receiving original randomized treatment who had an HIV RNA level of ⩽400 copies/mL, by baseline HIV RNA level.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C35A1-37E3-434B-A908-F421FA8FE3B7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percentage of CD4+ lymphocytes in peripheral blood, by treatment regimen. Bars denote the 95% CIs. 3TC, lamivudine; d4T, stavudine; NFV, nelfinavir; NVP, nevirapine; RTV, ritonavir.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C35A1-37E3-434B-A908-F421FA8FE3B7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Common adverse effects by treatment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C35A1-37E3-434B-A908-F421FA8FE3B7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reasons for permanent cessation of initial treatment, by treatment group. 3TC, lamivudine; d4T, stavudine; NFV, nelfinavir; NVP, nevirapine; RTV, ritonavir.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C35A1-37E3-434B-A908-F421FA8FE3B7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388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3388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3388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3388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3388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86/3388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86/3388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86/3388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86/3388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34, Issue 7, 1 April 2002, Pages 991–1001,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https://doi.org/10.1086/338814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Proportion of children receiving original randomized treatment who had an RNA level of ⩽400 copies/mL,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98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34, Issue 7, 1 April 2002, Pages 991–1001,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https://doi.org/10.1086/338814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Comparison of the 4 combination treatment regimens, by median human immunodeficiency virus type 1 (HIV-1) RNA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365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34, Issue 7, 1 April 2002, Pages 991–1001,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https://doi.org/10.1086/338814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Proportion of children experiencing virological failure, by treatment group.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89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34, Issue 7, 1 April 2002, Pages 991–1001,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https://doi.org/10.1086/338814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Patient characteristics at baseline, by treatment group.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68500" y="1371600"/>
            <a:ext cx="52169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34, Issue 7, 1 April 2002, Pages 991–1001,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https://doi.org/10.1086/338814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Kaplan-Meier analysis of time to rebound of human immunodeficiency virus type 1 (HIV-1) RNA level to ⩾400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907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34, Issue 7, 1 April 2002, Pages 991–1001,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https://doi.org/10.1086/338814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Proportion of children receiving original randomized treatment who had an HIV RNA level of ⩽400 copies/mL,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7004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34, Issue 7, 1 April 2002, Pages 991–1001,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https://doi.org/10.1086/338814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Median percentage of CD4</a:t>
            </a:r>
            <a:r>
              <a:rPr lang="en-US" altLang="en-US" b="0" baseline="30000"/>
              <a:t>+</a:t>
            </a:r>
            <a:r>
              <a:rPr lang="en-US" altLang="en-US" b="0"/>
              <a:t> lymphocytes in peripheral blood, by treatment regimen. Bars denote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437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34, Issue 7, 1 April 2002, Pages 991–1001,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https://doi.org/10.1086/338814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Common adverse effects by treatment group.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343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34, Issue 7, 1 April 2002, Pages 991–1001,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https://doi.org/10.1086/338814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Distribution of reasons for permanent cessation of initial treatment, by treatment group. 3TC, lamivudine;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052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27</Paragraphs>
  <Slides>9</Slides>
  <Notes>9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0">
      <vt:lpstr>13_Office Theme</vt:lpstr>
      <vt:lpstr>Table 3 Proportion of children receiving original randomized treatment who had an RNA level of ⩽400 copies/mL, by ...</vt:lpstr>
      <vt:lpstr>Figure 1 Comparison of the 4 combination treatment regimens, by median human immunodeficiency virus type 1 (HIV-1) RNA ...</vt:lpstr>
      <vt:lpstr>Table 2 Proportion of children experiencing virological failure, by treatment group.
</vt:lpstr>
      <vt:lpstr>Table 1 Patient characteristics at baseline, by treatment group.
</vt:lpstr>
      <vt:lpstr>Figure 2 Kaplan-Meier analysis of time to rebound of human immunodeficiency virus type 1 (HIV-1) RNA level to ⩾400 ...</vt:lpstr>
      <vt:lpstr>Table 4 Proportion of children receiving original randomized treatment who had an HIV RNA level of ⩽400 copies/mL, by ...</vt:lpstr>
      <vt:lpstr>Figure 3 Median percentage of CD4+ lymphocytes in peripheral blood, by treatment regimen. Bars denote the ...</vt:lpstr>
      <vt:lpstr>Table 5 Common adverse effects by treatment group.
</vt:lpstr>
      <vt:lpstr>Figure 4 Distribution of reasons for permanent cessation of initial treatment, by treatment group. 3TC, lamivudine;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2024-04-26T19:11:04Z</dcterms:modified>
</cp:coreProperties>
</file>