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269800-B9E6-4B3A-AB43-8A2D52CDF3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2E95E6-A281-45EE-988E-254EBE33E9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Spontaneous locomotor activity. Infrared beam breaks are shown for 5-min time bins over the 2-h session. Vertical bars represent ±SEM.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B3F617-4638-4E44-B341-9B73DA3D65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2008, Pages 178–188,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Spontaneous locomotor activity. Infrared beam breaks are shown for 5-min time bins over the 2-h session.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Spontaneous locomotor activity. Infrared beam breaks are shown for 5-min time bins over the 2-h session.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2024-04-26T20:46:00Z</dcterms:modified>
</cp:coreProperties>
</file>