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3B2F3-DF2B-4355-9B5B-0F420DFDD5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8B863D-D9F7-4D96-AE38-AA8219767F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Southwest Indian ridge (SWIR) anomaly A spreading rates.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5E03D-EFE2-4F12-8FEA-1FF64430A8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6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162, Issue 1, July 2005, Pages 221–238,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https://doi.org/10.1111/j.1365-246X.2005.02608.x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Southwest Indian ridge (SWIR) anomaly A spreading rates.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Southwest Indian ridge (SWIR) anomaly A spreading rates.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2024-04-26T13:11:03Z</dcterms:modified>
</cp:coreProperties>
</file>