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036D332-88E7-4EA2-BEB5-5B98DB08B78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C5F2018-32AB-4DBD-A4C1-35B2F6D2190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2E27249-4702-4D33-A21B-6AA6DDCE6F1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2024-04-26T06:41:47Z</dcterms:modified>
</cp:coreProperties>
</file>