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96FC07-884C-4ACC-88F0-F20BDF5DA09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AE7DE5-11A9-4719-ADF4-D8294AC602E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Preferred direction changes within 1 day. Preferred directions of HI band power in monkey M, including all individual LFPs that formed pairs in the same day population. Light gray lines represent all significantly directionally selective LFPs (P &lt; 0.1), while dark gray and black lines represent 6 LFPs recorded in 2 different session in the same day (Sessions 1 and 2, respectively). Details as in Figure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2EDDBC-FE3E-4C73-A6CC-BFAE776C5D8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9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9, September 2012, Pages 2148–2159, </a:t>
            </a:r>
            <a:r>
              <a:rPr lang="en-US" altLang="en-US" sz="1000">
                <a:solidFill>
                  <a:srgbClr val="333333"/>
                </a:solidFill>
                <a:hlinkClick r:id="rId3"/>
              </a:rPr>
              <a:t>https://doi.org/10.1093/cercor/bhr299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Preferred direction changes within 1 day. Preferred directions of HI band power in monkey M, including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Preferred direction changes within 1 day. Preferred directions of HI band power in monkey M, including all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2024-04-27T03:49:49Z</dcterms:modified>
</cp:coreProperties>
</file>