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53F46E-5B4B-4C24-B76F-55A98B8624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BADFC0-CFFD-409A-955D-4AD6618765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All-cause and cardiovascular disease mortality according to the ABI group.18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D0683E-F89B-41BA-9C64-660C0FB63A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mb/lds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Med Bull</a:t>
            </a:r>
            <a:r>
              <a:rPr lang="en-US" altLang="en-US" sz="1000">
                <a:solidFill>
                  <a:srgbClr val="333333"/>
                </a:solidFill>
              </a:rPr>
              <a:t>, Volume 104, Issue 1, December 2012, Pages 21–39,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https://doi.org/10.1093/bmb/lds027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 </a:t>
            </a:r>
            <a:r>
              <a:rPr lang="en-US" altLang="en-US" b="0"/>
              <a:t>All-cause and cardiovascular disease mortality according to the ABI group.</a:t>
            </a:r>
            <a:r>
              <a:rPr lang="en-US" altLang="en-US" b="0" baseline="30000"/>
              <a:t>18</a:t>
            </a:r>
            <a:r>
              <a:rPr lang="en-US" altLang="en-US" b="0"/>
              <a:t>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869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 All-cause and cardiovascular disease mortality according to the ABI group.18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2024-04-26T07:25:00Z</dcterms:modified>
</cp:coreProperties>
</file>