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2A5AA1-117B-43B9-91E2-1C26411FE3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920852-3920-405A-8819-038079D309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3. Dopaminergic facilitation of LTP induction in rat PFC layer V pyramidal neurons in vitro. First, dopamine (100 µM) was bath-applied for 10–15 min. After the recovery from the transient inhibition of synaptic responses, dopamine was applied for the second time. This second application of dopamine was coupled to 50 Hz tetanic stimuli. Adapted from figure 1 of Blond et al. (2002)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896F6-8275-4153-B6E9-2AD0C8DB6D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1251–1256, </a:t>
            </a:r>
            <a:r>
              <a:rPr lang="en-US" altLang="en-US" sz="1000">
                <a:solidFill>
                  <a:srgbClr val="333333"/>
                </a:solidFill>
                <a:hlinkClick r:id="rId3"/>
              </a:rPr>
              <a:t>https://doi.org/10.1093/cercor/bhg092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3. Dopaminergic facilitation of LTP induction in rat PFC layer V pyramidal neurons in vitro. First,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3. Dopaminergic facilitation of LTP induction in rat PFC layer V pyramidal neurons in vitro. First,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2024-04-26T22:18:18Z</dcterms:modified>
</cp:coreProperties>
</file>