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F48153-752A-4D5F-8112-DA5B98786D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D197A3-BD97-4370-AEBD-3185665258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E6372F-0BEA-4290-AFC4-E3DC754C89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2024-04-27T01:03:17Z</dcterms:modified>
</cp:coreProperties>
</file>