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84A03-20B9-4C60-B5A0-8B2B1CABA3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5A6352-B8A6-4C2E-B91D-13B11385AA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Difference waves (intrusion error—incongruent correct) for 42 scalp electrodes in the short and long RSI conditions demonstrating the time course and distribution of the ERN, Pe, and frontal slow wave. The ERN is marked by the open arrow, the Pe by the filled arrow, and the frontal slow wave by the gray arrow. The tall bar for the difference waves represents the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1B3A26-EB5A-4AB8-8074-BE91EE25B4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1112–1124, </a:t>
            </a:r>
            <a:r>
              <a:rPr lang="en-US" altLang="en-US" sz="1000">
                <a:solidFill>
                  <a:srgbClr val="333333"/>
                </a:solidFill>
                <a:hlinkClick r:id="rId3"/>
              </a:rPr>
              <a:t>https://doi.org/10.1093/cercor/bhm142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Difference waves (intrusion error—incongruent correct) for 42 scalp electrodes in the short and long RSI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Difference waves (intrusion error—incongruent correct) for 42 scalp electrodes in the short and long RSI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2024-04-26T13:39:58Z</dcterms:modified>
</cp:coreProperties>
</file>