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611D10-3E18-44C0-8450-26A8A66781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66A8C-BCB4-46A1-ADEB-AA5315C083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experimental paradigm: alternating MMN and control (C) blocks are interspersed with rest (R) blocks. Examples of the sequential ordering of tone 1 (T1) and tone 2 (T2) for MMN and control blocks are shown. For the MMN block, the ‘deviant’ stimulus is bolded.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133E2-C505-49B8-85D2-10BB3B95FE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545–551,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of the experimental paradigm: alternating MMN and control (C) blocks are interspersed with rest (R)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of the experimental paradigm: alternating MMN and control (C) blocks are interspersed with rest (R)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2024-04-26T06:40:01Z</dcterms:modified>
</cp:coreProperties>
</file>