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8511C8-D574-431C-BEE8-D5653CB5DC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EADF3-9B2E-464D-8B28-7EBD8638C0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localization of the SEF in coronal, sagittal, and horinzontal sections from the same subject as in Figure 1. The SEF was localized along the midline adjacent to the upper region of the paracentral sulcus lying anterior to the SMA and descending into the interhemispheric fissure.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7CCD8-3B4A-4247-8821-04EDC79789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2618–2624, </a:t>
            </a:r>
            <a:r>
              <a:rPr lang="en-US" altLang="en-US" sz="1000">
                <a:solidFill>
                  <a:srgbClr val="333333"/>
                </a:solidFill>
                <a:hlinkClick r:id="rId3"/>
              </a:rPr>
              <a:t>https://doi.org/10.1093/cercor/bhl169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localization of the SEF in coronal, sagittal, and horinzontal sections from the same subject as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of localization of the SEF in coronal, sagittal, and horinzontal sections from the same subject as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2024-04-27T03:12:16Z</dcterms:modified>
</cp:coreProperties>
</file>