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tags" Target="tags/tag1.xml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F0641E-135D-4D24-A90D-1CEC601857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BC1608-6A20-4A1C-8B58-6E42F34E76A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the actual age distribution between FCMR female Ae. aegypti collected in Thailand during the cool-dry (Feb–March 2000 and Jan–Feb 2001) and rainy (July–Aug 2000 and July–Aug 2001) seasons.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Entomological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D05D33-0A41-414C-8C27-179896A4B16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the linear regression of predicted age (predicted degree-days) versus actual age (actual degree-days) to the linear regression where predicted age (degree-days) equals actual age (degree-days) for field collected, mark-released, recaptured female Ae. aegypti in Thailand (A) during the cool-dry season (Feb–March 2000 and Jan–Feb 2001) using model 4: DD = (12.6346 − 17.7977 × P1)2, and (B) during the rainy season collections (July–Aug 2000 and July–Aug 2001) using model 5: DD = (13.1 − 26.0134 × P1)2.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Entomological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D05D33-0A41-414C-8C27-179896A4B16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Linear regression of the square root of actual degree-day data versus P1 values determined by GC analysis of cuticular hydrocarbons from the legs of laboratory-reared Ae. aegypti females from Thailand (A) during the cool-dry seasons (Feb–March 2000 and Jan–Feb 2001) used to generate model 4: DD = [12.6346 – (17.7977 × P1)]2, and (B) during the rainy seasons (July–Aug 2000 and July–Aug 2001) used to generate model 5: DD = [13.1 − (26.0134 × P1)]2.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Entomological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D05D33-0A41-414C-8C27-179896A4B164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Linear regression of actual degree-day data versus P1 values determined by GC analysis of cuticular hydrocarbons from the legs of laboratory-reared Ae. aegypti females from Thailand (A) during the cool-dry seasons (Feb–March 2000 and Jan–Feb 2001) used to generate model 2: DD = (0.376872 − P1)/(0.00169), and (B) during the rainy seasons (July–Aug 2000 and July–Aug 2001) used to generate model 3: DD = (0.300224 − P1)/(0.00147).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Entomological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D05D33-0A41-414C-8C27-179896A4B164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logarithmic fit of combined actual age (degree-days) data versus P1 values determined by GC analysis of cuticular hydrocarbons from the legs of female Ae. aegypti maintained in a field laboratory at ambient environmental conditions in Thailand (2000–2001) during the cool-dry and rainy seasons.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Entomological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D05D33-0A41-414C-8C27-179896A4B164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the linear regressions of predicted age (predicted degree-days) versus actual age (actual degree-days) to the linear regressions where predicted age (degree-days) equals actual age (degree-days) for field-collected, mark-released, recaptured female Ae. aegypti in Thailand during (A) the cool-dry season (Feb–March 2000 and Jan–Feb 2001) and (B) rainy season (July–Aug 2000 and July–Aug 2001) using model 1: DD = (P1 − 0.371848)/ (−0.00169).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Entomological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D05D33-0A41-414C-8C27-179896A4B164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the linear regressions of actual degree-day data versus P1 values determined by GC analysis of cuticular hydrocarbons from the legs of FCMR female Ae. aegypti in Thailand during the cool-dry (cool-dry FCMR)and rainy seasons (rainy FCMR) of 2000–2001.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Entomological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D05D33-0A41-414C-8C27-179896A4B164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Linear regression of actual degree-day data versus P1 values determined by GC analysis of cuticular hydrocarbons from the legs of laboratory-reared Ae. aegypti females from the Rockefeller strain and Thailand collections (2000– 2001) used to generate model 1: DD = (P1 − 0.371848)/ (−0.00169).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Entomological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D05D33-0A41-414C-8C27-179896A4B164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603/0022-2585-41.2.2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603/0022-2585-41.2.2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603/0022-2585-41.2.2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603/0022-2585-41.2.2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603/0022-2585-41.2.2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603/0022-2585-41.2.2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603/0022-2585-41.2.2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603/0022-2585-41.2.2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41, Issue 2, 1 March 2004, Pages 231–238,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https://doi.org/10.1603/0022-2585-41.2.231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8 </a:t>
            </a:r>
            <a:r>
              <a:rPr lang="en-US" altLang="en-US" b="0"/>
              <a:t>Comparison of the actual age distribution between FCMR female Ae. aegypti collected in Thailand during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9685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41, Issue 2, 1 March 2004, Pages 231–238,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https://doi.org/10.1603/0022-2585-41.2.231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7 </a:t>
            </a:r>
            <a:r>
              <a:rPr lang="en-US" altLang="en-US" b="0"/>
              <a:t>Comparison of the linear regression of predicted age (predicted degree-days) versus actual age (actual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33700" y="1371600"/>
            <a:ext cx="326898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41, Issue 2, 1 March 2004, Pages 231–238,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https://doi.org/10.1603/0022-2585-41.2.231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 </a:t>
            </a:r>
            <a:r>
              <a:rPr lang="en-US" altLang="en-US" b="0"/>
              <a:t>Linear regression of the square root of actual degree-day data versus P1 values determined by GC analysis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71800" y="1371600"/>
            <a:ext cx="319391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41, Issue 2, 1 March 2004, Pages 231–238,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https://doi.org/10.1603/0022-2585-41.2.231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Linear regression of actual degree-day data versus P1 values determined by GC analysis of cuticular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08300" y="1371600"/>
            <a:ext cx="333154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41, Issue 2, 1 March 2004, Pages 231–238,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https://doi.org/10.1603/0022-2585-41.2.231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The logarithmic fit of combined actual age (degree-days) data versus P1 values determined by GC analysis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4377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41, Issue 2, 1 March 2004, Pages 231–238,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https://doi.org/10.1603/0022-2585-41.2.231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Comparison of the linear regressions of predicted age (predicted degree-days) versus actual age (actual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97200" y="1371600"/>
            <a:ext cx="314879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41, Issue 2, 1 March 2004, Pages 231–238,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https://doi.org/10.1603/0022-2585-41.2.231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Comparison of the linear regressions of actual degree-day data versus P1 values determined by GC analysis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9636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Med Entomol</a:t>
            </a:r>
            <a:r>
              <a:rPr lang="en-US" altLang="en-US" sz="1000">
                <a:solidFill>
                  <a:srgbClr val="333333"/>
                </a:solidFill>
              </a:rPr>
              <a:t>, Volume 41, Issue 2, 1 March 2004, Pages 231–238,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https://doi.org/10.1603/0022-2585-41.2.231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Linear regression of actual degree-day data versus P1 values determined by GC analysis of cuticular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9416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24</Paragraphs>
  <Slides>8</Slides>
  <Notes>8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baseType="lpstr" size="9">
      <vt:lpstr>13_Office Theme</vt:lpstr>
      <vt:lpstr>Fig. 8 Comparison of the actual age distribution between FCMR female Ae. aegypti collected in Thailand during the ...</vt:lpstr>
      <vt:lpstr>Fig. 7 Comparison of the linear regression of predicted age (predicted degree-days) versus actual age (actual ...</vt:lpstr>
      <vt:lpstr>Fig. 6 Linear regression of the square root of actual degree-day data versus P1 values determined by GC analysis of ...</vt:lpstr>
      <vt:lpstr>Fig. 5 Linear regression of actual degree-day data versus P1 values determined by GC analysis of cuticular ...</vt:lpstr>
      <vt:lpstr>Fig. 4 The logarithmic fit of combined actual age (degree-days) data versus P1 values determined by GC analysis of ...</vt:lpstr>
      <vt:lpstr>Fig. 3 Comparison of the linear regressions of predicted age (predicted degree-days) versus actual age (actual ...</vt:lpstr>
      <vt:lpstr>Fig. 2 Comparison of the linear regressions of actual degree-day data versus P1 values determined by GC analysis of ...</vt:lpstr>
      <vt:lpstr>Fig. 1 Linear regression of actual degree-day data versus P1 values determined by GC analysis of cuticular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2024-04-26T17:25:41Z</dcterms:modified>
</cp:coreProperties>
</file>