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BF604A-D051-42DA-8B35-E7656D4FC8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8CED6D-2C0F-4FBC-A157-0D481E6D69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B50C2-6DCF-4DC5-BF68-9079AFC8D11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2024-04-26T17:42:45Z</dcterms:modified>
</cp:coreProperties>
</file>