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1BC0EE-8A5C-4428-A701-B94EB811F1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749516-F561-4CD4-9606-DBBB52372F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8D902B-7785-4465-9829-D0DAD429FA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2024-04-26T20:10:19Z</dcterms:modified>
</cp:coreProperties>
</file>