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F8F5AD-B244-4419-B8FD-6C2AED6F9B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1B133B-175D-4BBA-8391-D680A44759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8274AE-037E-4F55-9AC3-602068C164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2024-04-26T18:00:34Z</dcterms:modified>
</cp:coreProperties>
</file>