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D79A3-DCFC-4853-BB43-6BE76A3D0F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590C8-3F40-4293-847F-31FCD86044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posterior means of divergence times obtained using the approximate methods of likelihood calculation (NT, SQRT, LOG, and ARCSIN) plotted against those obtained using the exact method of likelihood calculation. The mammal data set was analyzed, and the posterior means of the 35 node ages in the tree of figure 2a are used in the scatterplots. Either the global clock (top) or the correlated clock (bottom) was assumed. See text for the specification of priors and other details of the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DEFF7-1FE0-408D-BF66-A237E71108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7, July 2011, Pages 2161–2172, </a:t>
            </a:r>
            <a:r>
              <a:rPr lang="en-US" altLang="en-US" sz="1000">
                <a:solidFill>
                  <a:srgbClr val="333333"/>
                </a:solidFill>
                <a:hlinkClick r:id="rId3"/>
              </a:rPr>
              <a:t>https://doi.org/10.1093/molbev/msr045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posterior means of divergence times obtained using the approximate methods of likelihood calculation (NT,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The posterior means of divergence times obtained using the approximate methods of likelihood calculation (NT,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2024-04-27T04:38:37Z</dcterms:modified>
</cp:coreProperties>
</file>