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B7A94-5D9D-411F-A29B-2B5D2CF19D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56D53-B095-49F5-9812-D3D15AAB6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adherence among 137 patients observed for &lt;12 months from the beginning of the observation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545-5F8A-4FB9-BED2-484E9AB43F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394 patients observed for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545-5F8A-4FB9-BED2-484E9AB43F4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adherence among 394 patients observed for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545-5F8A-4FB9-BED2-484E9AB43F4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Cox proportional hazards regression showing cumulative survival over time among the 394 patients who received a first-line HAART regimen and were observed for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545-5F8A-4FB9-BED2-484E9AB43F4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Cox proportional hazards regression for viral load ⩾1000 copies/mL in 394 patients observed for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545-5F8A-4FB9-BED2-484E9AB43F4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showing the relationship between treatment adherence and viral load 27 months of HAART exposure at the end of the observation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545-5F8A-4FB9-BED2-484E9AB43F4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showing the relationship between treatment adherence and viral load &lt;1000 copies/mL for the 236 patients who had 15–27 months of HAART exposure at the end of the observation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545-5F8A-4FB9-BED2-484E9AB43F40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adherence, by duration of HAART exposure and viral load at the end of the observation period, for 394 patients observed for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545-5F8A-4FB9-BED2-484E9AB43F40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Treatment adherence among 137 patients observed for &lt;12 months from the beginning of the observation period.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830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394 patients observed for 12 months.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25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Treatment adherence among 394 patients observed for 12 months.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91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Cox proportional hazards regression showing cumulative survival over time among the 394 patients who received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40000" y="1371600"/>
            <a:ext cx="40544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Cox proportional hazards regression for viral load ⩾1000 copies/mL in 394 patients observed for 12 months.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577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Receiver operating characteristic curve showing the relationship between treatment adherence and viral load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9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Receiver operating characteristic curve showing the relationship between treatment adherence and viral load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86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Treatment adherence, by duration of HAART exposure and viral load at the end of the observation period,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80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Table 1 Treatment adherence among 137 patients observed for &lt;12 months from the beginning of the observation period.
</vt:lpstr>
      <vt:lpstr>Table 2 Characteristics of 394 patients observed for 12 months.
</vt:lpstr>
      <vt:lpstr>Table 3 Treatment adherence among 394 patients observed for 12 months.
</vt:lpstr>
      <vt:lpstr>Figure 3 Cox proportional hazards regression showing cumulative survival over time among the 394 patients who received ...</vt:lpstr>
      <vt:lpstr>Table 5 Cox proportional hazards regression for viral load ⩾1000 copies/mL in 394 patients observed for 12 months.
</vt:lpstr>
      <vt:lpstr>Figure 2 Receiver operating characteristic curve showing the relationship between treatment adherence and viral load ...</vt:lpstr>
      <vt:lpstr>Figure 1 Receiver operating characteristic curve showing the relationship between treatment adherence and viral load ...</vt:lpstr>
      <vt:lpstr>Table 4 Treatment adherence, by duration of HAART exposure and viral load at the end of the observation period,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2024-04-26T23:59:37Z</dcterms:modified>
</cp:coreProperties>
</file>