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E7C8F9-5A7A-4E6C-BFBE-8E35BA2BCF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2ACB8E-BE5D-4D60-9604-39D709D17B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our word stimuli in terms of valence and arousal. Normative valence, as taken from the ANEW (Bradley and Lang 1999) database, is shown on the x axis, and normative arousal is shown on the y axis.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8E1EF8-4F87-4510-B3A3-C5F7E726CB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742–748,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Distribution of our word stimuli in terms of valence and arousal. Normative valence, as taken from the ANEW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Distribution of our word stimuli in terms of valence and arousal. Normative valence, as taken from the ANEW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2024-04-26T12:26:36Z</dcterms:modified>
</cp:coreProperties>
</file>