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2B1A8C-F3C4-4F13-91B9-14E9575517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9E420B6-2F2A-4935-AEDA-F36ECAA29D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2443F8-C184-46A2-A31C-651BBF61F19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2024-04-26T13:23:55Z</dcterms:modified>
</cp:coreProperties>
</file>