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6ACA60-DCE2-401F-BECF-DE88E8AF8B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7EC30F-4E47-4CF1-A0E9-3CED9FA36A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Flowchart of the research design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4B9D07-C601-4E81-BE9B-B85EDBFD49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i0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15, Issue 6, December 2005, Pages 569–575,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https://doi.org/10.1093/eurpub/cki045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Flowchart of the research design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Flowchart of the research design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2024-09-20T03:58:54Z</dcterms:modified>
</cp:coreProperties>
</file>