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079289-7498-40A5-ACD5-A57CE5CD7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A7EC2-92EE-4907-86D4-A53BECE07D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research design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664CB-C9AD-4353-9237-FFDF377E15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i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15, Issue 6, December 2005, Pages 569–575,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https://doi.org/10.1093/eurpub/cki045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Flowchart of the research design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Flowchart of the research design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2024-05-08T12:35:53Z</dcterms:modified>
</cp:coreProperties>
</file>