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ED424-D9E4-44E8-9AE8-D8097C1A4F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2567A-8C27-4CC3-9298-E3B33E7B0A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research design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55F0E-40C0-4518-9236-F387E01EFE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i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15, Issue 6, December 2005, Pages 569–575,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Flowchart of the research design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Flowchart of the research design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2024-09-19T05:22:44Z</dcterms:modified>
</cp:coreProperties>
</file>