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45680D0-8D41-44DC-96D4-E3A8F41B4C9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9F74D62-8936-4FEC-BF79-4F3BC71E433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Breakdown of scientific journals cited in the resource. The chart shows the top 20 most cited journals in the resource, and the contribution of each journal as a percentage of the total.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2013. Published by Oxford University Press.This is an Open Access article distributed under the terms of the Creative Commons Attribution License (http://creativecommons.org/licenses/by/3.0/),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C00214A-4198-4872-B0D4-6B819CB56B0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Guide to PHARMACOLOGY curation process and organizational chart.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2013. Published by Oxford University Press.This is an Open Access article distributed under the terms of the Creative Commons Attribution License (http://creativecommons.org/licenses/by/3.0/),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C00214A-4198-4872-B0D4-6B819CB56B0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Screenshot of the Cannabinoid receptor family page in the Guide to PHARMACOLOGY, with overlaying screenshots of a typical ligand page and reference page with link-out to PubMed. Also shown is a link to the ‘More detailed page’ of the CB1 receptor with a screenshot of the top section of the target page showing the ‘Contents’ table listing the types of information available for this target.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2013. Published by Oxford University Press.This is an Open Access article distributed under the terms of the Creative Commons Attribution License (http://creativecommons.org/licenses/by/3.0/),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C00214A-4198-4872-B0D4-6B819CB56B0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nar/gkt114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nar/gkt114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nar/gkt114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42, Issue D1, 1 January 2014, Pages D1098–D1106,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https://doi.org/10.1093/nar/gkt1143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Breakdown of scientific journals cited in the resource. The chart shows the top 20 most cited journals in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9216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42, Issue D1, 1 January 2014, Pages D1098–D1106,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https://doi.org/10.1093/nar/gkt1143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The Guide to PHARMACOLOGY curation process and organizational chart.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17800" y="1371600"/>
            <a:ext cx="370164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42, Issue D1, 1 January 2014, Pages D1098–D1106,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https://doi.org/10.1093/nar/gkt1143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Screenshot of the Cannabinoid receptor family page in the Guide to PHARMACOLOGY, with overlaying screenshots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55900" y="1371600"/>
            <a:ext cx="362341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Figure 1. Breakdown of scientific journals cited in the resource. The chart shows the top 20 most cited journals in the ...</vt:lpstr>
      <vt:lpstr>Figure 2. The Guide to PHARMACOLOGY curation process and organizational chart.
</vt:lpstr>
      <vt:lpstr>Figure 3. Screenshot of the Cannabinoid receptor family page in the Guide to PHARMACOLOGY, with overlaying screenshots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2024-04-26T19:55:37Z</dcterms:modified>
</cp:coreProperties>
</file>