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CC2189-1C06-403F-BAFA-4EB9861657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D4E785-2883-4F54-8C09-4068AC482E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systemic innovation policy framework.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B5CCD-90F8-41D4-BBA7-0088E7E1C5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ipol/scr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Sci Public Policy</a:t>
            </a:r>
            <a:r>
              <a:rPr lang="en-US" altLang="en-US" sz="1000">
                <a:solidFill>
                  <a:srgbClr val="333333"/>
                </a:solidFill>
              </a:rPr>
              <a:t>, Volume 39, Issue 1, February 2012, Pages 74–87,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https://doi.org/10.1093/scipol/scr008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systemic innovation policy framework.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06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systemic innovation policy framework.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2024-04-27T01:15:09Z</dcterms:modified>
</cp:coreProperties>
</file>