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261DF-4C7F-4435-8B62-5CCDCA39EA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24502-5831-4D74-A900-6D0F1289DA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Survivors in the life table population, survivors without mobility functioning loss, and survivors without disease by sex: 1998 and 2006. Source: Prevalence of disease and functioning loss from National Health Interview Survey 1998, 2006; life tables from National Center for Health Statistics (1998, 2006).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99389-7463-4EA9-9CAA-57013B3B81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gbq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66B, Issue 1, January 2011, Pages 75–86,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https://doi.org/10.1093/geronb/gbq088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Survivors in the life table population, survivors without mobility functioning loss, and survivors without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97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Survivors in the life table population, survivors without mobility functioning loss, and survivors without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2024-04-26T08:53:27Z</dcterms:modified>
</cp:coreProperties>
</file>