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6A39D9-8299-4817-BD30-7D2CF412D9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1A3EEA-A1D8-4140-A813-8934097079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D8D64C-B9CE-4CAC-9EC7-4639D9D774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2024-04-26T11:56:57Z</dcterms:modified>
</cp:coreProperties>
</file>