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EFAB4F-63FC-4E52-9A80-B8BAE3E8550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611413-5DF0-4785-8688-4EB022F1B9A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Task events. Participants were given an instruction screen at the beginning of each sequence of options that framed the problem. They were then shown a series of options one at a time. They did not know what the other options in the list were. After each option, they had to decide whether to take or decline the current option. Declined options were shown on the bottom of subsequent screens. If an option was chosen, the participant was given reward feedback.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2013.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A0D8D9-868A-4687-9892-6144924CE40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8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972–982, </a:t>
            </a:r>
            <a:r>
              <a:rPr lang="en-US" altLang="en-US" sz="1000">
                <a:solidFill>
                  <a:srgbClr val="333333"/>
                </a:solidFill>
                <a:hlinkClick r:id="rId3"/>
              </a:rPr>
              <a:t>https://doi.org/10.1093/cercor/bht286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Task events. Participants were given an instruction screen at the beginning of each sequence of options that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Task events. Participants were given an instruction screen at the beginning of each sequence of options that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2024-04-27T04:38:21Z</dcterms:modified>
</cp:coreProperties>
</file>