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60453D-F3D6-4E97-AB39-C7451F56343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187254-A822-4A9A-B093-6B1F501E2CA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Distribution of plasma concentrations of nicotine ( A ) and cotinine ( B ) in the overall study population at pre- and post-exposure times.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6B3D52-467E-44FD-8D06-65F3CE30B7B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Representative chromatograms of the 32 P-post-labeled DNA adducts in induced sputum of a non-smoker at pre- and post-exposure times ( A and B , respectively), the BPDE–DNA adduct standard (1 adduct/10 8 nucleotides) ( C ) and a known smoker ( D ). Spots 1, 2 and 3 are encircled and the DRZ is bordered with two lines. The radioactivity in the upper left-hand corner was also observed at the same location in non-modified calf thymus DNA and therefore, considered as background.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6B3D52-467E-44FD-8D06-65F3CE30B7B6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arcin/23.7.117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carcin/23.7.117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Carcinogenesis</a:t>
            </a:r>
            <a:r>
              <a:rPr lang="en-US" altLang="en-US" sz="1000">
                <a:solidFill>
                  <a:srgbClr val="333333"/>
                </a:solidFill>
              </a:rPr>
              <a:t>, Volume 23, Issue 7, July 2002, Pages 1171–1176,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https://doi.org/10.1093/carcin/23.7.1171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 </a:t>
            </a:r>
            <a:r>
              <a:rPr lang="en-US" altLang="en-US" b="0"/>
              <a:t>Distribution of plasma concentrations of nicotine ( A ) and cotinine ( B ) in the overall study population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3673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Carcinogenesis</a:t>
            </a:r>
            <a:r>
              <a:rPr lang="en-US" altLang="en-US" sz="1000">
                <a:solidFill>
                  <a:srgbClr val="333333"/>
                </a:solidFill>
              </a:rPr>
              <a:t>, Volume 23, Issue 7, July 2002, Pages 1171–1176,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https://doi.org/10.1093/carcin/23.7.1171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 </a:t>
            </a:r>
            <a:r>
              <a:rPr lang="en-US" altLang="en-US" b="0"/>
              <a:t> Representative chromatograms of the </a:t>
            </a:r>
            <a:r>
              <a:rPr lang="en-US" altLang="en-US" b="0" baseline="30000"/>
              <a:t>32</a:t>
            </a:r>
            <a:r>
              <a:rPr lang="en-US" altLang="en-US" b="0"/>
              <a:t> P-post-labeled DNA adducts in induced sputum of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39575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Fig. 1.  Distribution of plasma concentrations of nicotine ( A ) and cotinine ( B ) in the overall study population ...</vt:lpstr>
      <vt:lpstr>Fig. 2.   Representative chromatograms of the 32 P-post-labeled DNA adducts in induced sputum of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2024-04-26T10:35:23Z</dcterms:modified>
</cp:coreProperties>
</file>