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56B906-27FA-40D4-B774-9E3BC9866A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9C355-8012-433E-9DCB-8641D2ACAC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7CFFB-C519-45CE-AEEC-5A569E8A78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2024-04-27T03:53:56Z</dcterms:modified>
</cp:coreProperties>
</file>