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FE5C4-B8D6-41C9-A611-08C4028317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AB35A-A779-4D3C-B08C-112E7E3C18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patient survival between the 3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B73A9-0555-4FD3-8A17-ACF266094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graft survival between the 3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B73A9-0555-4FD3-8A17-ACF2660948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6.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rohns.2012.06.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3, April 2013, Pages 230–238,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https://doi.org/10.1016/j.crohns.2012.06.001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patient survival between the 3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8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3, April 2013, Pages 230–238,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https://doi.org/10.1016/j.crohns.2012.06.001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graft survival between the 3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63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Comparison of patient survival between the 3 groups.
</vt:lpstr>
      <vt:lpstr>Figure 2 Comparison of graft survival between the 3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2024-04-27T03:40:47Z</dcterms:modified>
</cp:coreProperties>
</file>