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C2C3A9-180E-418F-91ED-56F66915146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2DD7E2-8FB6-4E9B-AC25-AA1A0C44E11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Multislice view of the cluster in the left POp (blue) that showed a significant increase in connectivity with the right HG (red) seed region in the PPI analysis (uncorrected P &lt; 0.001, FWE cluster-corrected).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9D96C7-76CA-4C05-BFC6-04E80AE393F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v12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6, June 2016, Pages 2728–2742,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https://doi.org/10.1093/cercor/bhv126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Multislice view of the cluster in the left POp (blue) that showed a significant increase in connectivity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Multislice view of the cluster in the left POp (blue) that showed a significant increase in connectivity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2024-04-27T03:19:30Z</dcterms:modified>
</cp:coreProperties>
</file>