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9BF87C-9D05-4B27-8B20-DFC7225984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2A696F-CED0-49C1-8B6F-7F392AD7F4E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time series of PIN forecasts. Lines depict the time series of the PIN forecasts from our estimated dynamic model for each stock. PIN denotes the probability of informed trades, defined as the arrival of informed trades over the arrival of total trades. Each panel represents one stock. For ease of comparison, we apply the same scale on all panels.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B40A39-37D4-463F-8600-44ADBD53C71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jfinec/nbn0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6, Issue 2, Spring 2008, Pages 171–207, </a:t>
            </a:r>
            <a:r>
              <a:rPr lang="en-US" altLang="en-US" sz="1000">
                <a:solidFill>
                  <a:srgbClr val="333333"/>
                </a:solidFill>
                <a:hlinkClick r:id="rId3"/>
              </a:rPr>
              <a:t>https://doi.org/10.1093/jjfinec/nbn003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time series of PIN forecasts. Lines depict the time series of the PIN forecasts from our estimated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The time series of PIN forecasts. Lines depict the time series of the PIN forecasts from our estimated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2024-04-26T21:48:04Z</dcterms:modified>
</cp:coreProperties>
</file>