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9E5FC-F9BE-4116-8696-8EAEB50FEF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23A0A-C571-4943-9C0E-812C9E5506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3328D-F713-4C6A-8823-CA94D5BBE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2024-04-27T01:37:40Z</dcterms:modified>
</cp:coreProperties>
</file>