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BDF0B-1481-4E05-9F37-628C4397EF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D7452C-6111-49F6-859D-60CAA08C0C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GDP deviations, total public expenditure, and total revenue, 1938 market prices, 1929–39
Sources: GDP: Feinstein (1972, Table 5); TPE and TR: Middleton (1996, Tables AI.1, AI.2) adjusted by GDP deflator, Feinstein (1972, Table 61).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9D080-D206-4045-945C-4A133CEA34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xrep/grq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3, Autumn 2010, Pages 414–441,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 </a:t>
            </a:r>
            <a:r>
              <a:rPr lang="en-US" altLang="en-US" b="0"/>
              <a:t>GDP deviations, total public expenditure, and total revenue, 1938 market prices, 1929–39
Sources: GDP: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 GDP deviations, total public expenditure, and total revenue, 1938 market prices, 1929–39
Sources: GDP: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2024-04-26T21:43:28Z</dcterms:modified>
</cp:coreProperties>
</file>