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 id="289" r:id="rId12"/>
  </p:sldIdLst>
  <p:sldSz cx="9144000" cy="6858000" type="screen4x3"/>
  <p:notesSz cx="6858000" cy="9144000"/>
  <p:custDataLst>
    <p:tags r:id="rId13"/>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tags" Target="tags/tag1.xml" /><Relationship Id="rId14" Type="http://schemas.openxmlformats.org/officeDocument/2006/relationships/presProps" Target="presProps.xml" /><Relationship Id="rId15" Type="http://schemas.openxmlformats.org/officeDocument/2006/relationships/viewProps" Target="viewProps.xml" /><Relationship Id="rId16" Type="http://schemas.openxmlformats.org/officeDocument/2006/relationships/theme" Target="theme/theme1.xml" /><Relationship Id="rId17"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A3AD9FC-9EC6-4165-BA06-EC46D0C5AD8F}"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8B9D8E2-4595-4863-BF9B-7663D67C0C2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Examples of the stimuli used to analyze shape processing. Actual figures were white lines on a black background subtending, on average, 8° of visual angle.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75EEA9-4291-4340-A91A-2E4BE3C14EF3}"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Examples of the stimuli used to analyze structure-from-motion (SFM) processing. Actual figures were white dots on a black background subtending 9° of visual angle. The velocity-scrambled stimuli had identical velocities as the SFM stimuli but were randomly re-assigned to different dots creating perceptually random motion. (The dashed line and arrows are added for illustration.) Movie demonstrations of the stimuli can be viewed at http://redwood.ucdavis.edu/scott/research/sfm/.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75EEA9-4291-4340-A91A-2E4BE3C14EF3}"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 Data are from a single subject displayed on the inflated cortex of the right hemisphere. The yellow/red color-map shows areas of increased activity in response to motion stimuli compared with stationary stimuli. The blue color-map shows areas of increased activity to 3-D line drawings compared with random lines (parietal cortex activity is presented in detail in later figures). (b) A schematic showing the relative locations of motion areas (red) including visual area 3A (V3A), lateral occipital sulcus (LOS), and middle temporal area (MT+) and shape areas (blue) including superior lateral occipital (SLO), lateral occipital (LO) and posterior fusiform (PF).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75EEA9-4291-4340-A91A-2E4BE3C14EF3}"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The average percent signal change of motion areas from a baseline of stationary dots comparing motion and flicker stimuli. All extra-striate motion areas show significant increases in activity (P &lt; 10−3) for motion versus flicker stimuli. V1 shows a significant (P &lt; 10−3) decrease in activity in response to motion versus flicker.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75EEA9-4291-4340-A91A-2E4BE3C14EF3}"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Average percent signal change of shape areas to 2-D and 3-D figures calculated from a baseline of random lines. Areas LO and PF show significant changes from the baseline random-line condition for the 2-D figures and all three areas show significant increases comparing 3-D to 2-D figures.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75EEA9-4291-4340-A91A-2E4BE3C14EF3}"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Average percent signal change for ROIs comparing the random (velocity- scrambled) stimuli to SFM, calculated from a baseline of the stationary condition. Only area SLO showed a significant (P &lt; 10−2) increase in activity for the SFM stimuli. Both MT+ and V1 showed significant (P &lt; 10−3) decreases in activity.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75EEA9-4291-4340-A91A-2E4BE3C14EF3}"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(a) Statistical maps comparing SFM and velocity-scrambled stimuli on the inflated right hemispheres of three subjects. (b) Close-up views of SFM activity in SLO from the same subjects. The white outline shows the P &lt; 10−3 boundary of activity comparing static 3-D line drawings and random lines. While there is considerable overlap, there is a posterior and/or dorsal shift in the SFM activity. (c) The activation peak (x, y, z coordinates) for the line drawing and SFM stimuli were subtracted in each hemisphere for every subject. Each point represents the position of the SFM peak relative to the line drawing peak. Each hemisphere and subject is a single point with its own color/symbol that correspond in the two plots. The left plot shows the medial/lateral versus anterior/posterior distribution and the right plot shows the medial/lateral versus dorsal/ventral distribution.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75EEA9-4291-4340-A91A-2E4BE3C14EF3}"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(a) Activation maps from the same three subjects in Figure 7 comparing SFM and velocity-scrambled stimuli in the PSA. The white outline shows the P &lt; 10−3 boundary of activity comparing static 3-D line drawings and random lines. While there are small differences between SFM and line drawings in the extent of activation, the positions are highly overlapping. (b) The same method as Figure 7c was used to compare activation peaks for the line drawing and SFM stimuli. There is no consistent difference in the location of activation peaks in the two conditions in the PSA.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75EEA9-4291-4340-A91A-2E4BE3C14EF3}" type="slidenum">
              <a:rPr lang="en-US" altLang="en-US" sz="1200"/>
              <a:t>8</a:t>
            </a:fld>
            <a:endParaRPr lang="en-US" alt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9. </a:t>
            </a:r>
            <a:r>
              <a:rPr lang="en-US" altLang="en-US">
                <a:latin typeface="Arial" pitchFamily="34" charset="0"/>
                <a:ea typeface="Arial" pitchFamily="34" charset="0"/>
              </a:rPr>
              <a:t>Activity in the PSA to motion and line drawings. The PSA showed a significant increase in activity to SFM stimuli compared to the velocity-scrambled stimuli. In addition, this area showed increases to 3-D versus 2-D line drawings similar to areas that comprise the LOC (compare with Fig. 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Oxford University Press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975EEA9-4291-4340-A91A-2E4BE3C14EF3}" type="slidenum">
              <a:rPr lang="en-US" altLang="en-US" sz="1200"/>
              <a:t>9</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13.5.508"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13.5.508"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13.5.50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13.5.508"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13.5.508"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13.5.508"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13.5.508"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13.5.508" TargetMode="External" /><Relationship Id="rId4" Type="http://schemas.openxmlformats.org/officeDocument/2006/relationships/image" Target="../media/image1.png" /><Relationship Id="rId5" Type="http://schemas.openxmlformats.org/officeDocument/2006/relationships/image" Target="../media/image9.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9.xml" /><Relationship Id="rId3" Type="http://schemas.openxmlformats.org/officeDocument/2006/relationships/hyperlink" Target="https://doi.org/10.1093/cercor/13.5.508" TargetMode="External" /><Relationship Id="rId4" Type="http://schemas.openxmlformats.org/officeDocument/2006/relationships/image" Target="../media/image1.png" /><Relationship Id="rId5" Type="http://schemas.openxmlformats.org/officeDocument/2006/relationships/image" Target="../media/image10.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5, May 2003, Pages 508–516, </a:t>
            </a:r>
            <a:r>
              <a:rPr lang="en-US" altLang="en-US" sz="1000">
                <a:solidFill>
                  <a:srgbClr val="333333"/>
                </a:solidFill>
                <a:hlinkClick r:id="rId3"/>
              </a:rPr>
              <a:t>https://doi.org/10.1093/cercor/13.5.508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Examples of the stimuli used to analyze shape processing. Actual figures were white lines on a black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119884"/>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5, May 2003, Pages 508–516, </a:t>
            </a:r>
            <a:r>
              <a:rPr lang="en-US" altLang="en-US" sz="1000">
                <a:solidFill>
                  <a:srgbClr val="333333"/>
                </a:solidFill>
                <a:hlinkClick r:id="rId3"/>
              </a:rPr>
              <a:t>https://doi.org/10.1093/cercor/13.5.508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Examples of the stimuli used to analyze structure-from-motion (SFM) processing. Actual figures were white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281682"/>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5, May 2003, Pages 508–516, </a:t>
            </a:r>
            <a:r>
              <a:rPr lang="en-US" altLang="en-US" sz="1000">
                <a:solidFill>
                  <a:srgbClr val="333333"/>
                </a:solidFill>
                <a:hlinkClick r:id="rId3"/>
              </a:rPr>
              <a:t>https://doi.org/10.1093/cercor/13.5.508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 Data are from a single subject displayed on the inflated cortex of the right hemisphere. The yellow/red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2047756"/>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5, May 2003, Pages 508–516, </a:t>
            </a:r>
            <a:r>
              <a:rPr lang="en-US" altLang="en-US" sz="1000">
                <a:solidFill>
                  <a:srgbClr val="333333"/>
                </a:solidFill>
                <a:hlinkClick r:id="rId3"/>
              </a:rPr>
              <a:t>https://doi.org/10.1093/cercor/13.5.508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The average percent signal change of motion areas from a baseline of stationary dots comparing motion and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1005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5, May 2003, Pages 508–516, </a:t>
            </a:r>
            <a:r>
              <a:rPr lang="en-US" altLang="en-US" sz="1000">
                <a:solidFill>
                  <a:srgbClr val="333333"/>
                </a:solidFill>
                <a:hlinkClick r:id="rId3"/>
              </a:rPr>
              <a:t>https://doi.org/10.1093/cercor/13.5.508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Average percent signal change of shape areas to 2-D and 3-D figures calculated from a baseline of random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12412"/>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5, May 2003, Pages 508–516, </a:t>
            </a:r>
            <a:r>
              <a:rPr lang="en-US" altLang="en-US" sz="1000">
                <a:solidFill>
                  <a:srgbClr val="333333"/>
                </a:solidFill>
                <a:hlinkClick r:id="rId3"/>
              </a:rPr>
              <a:t>https://doi.org/10.1093/cercor/13.5.508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Average percent signal change for ROIs comparing the random (velocity- scrambled) stimuli to SFM, calculated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64762"/>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5, May 2003, Pages 508–516, </a:t>
            </a:r>
            <a:r>
              <a:rPr lang="en-US" altLang="en-US" sz="1000">
                <a:solidFill>
                  <a:srgbClr val="333333"/>
                </a:solidFill>
                <a:hlinkClick r:id="rId3"/>
              </a:rPr>
              <a:t>https://doi.org/10.1093/cercor/13.5.508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(a) Statistical maps comparing SFM and velocity-scrambled stimuli on the inflated right hemispheres of three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68600" y="1371600"/>
            <a:ext cx="3618399"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5, May 2003, Pages 508–516, </a:t>
            </a:r>
            <a:r>
              <a:rPr lang="en-US" altLang="en-US" sz="1000">
                <a:solidFill>
                  <a:srgbClr val="333333"/>
                </a:solidFill>
                <a:hlinkClick r:id="rId3"/>
              </a:rPr>
              <a:t>https://doi.org/10.1093/cercor/13.5.508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(a) Activation maps from the same three subjects in Figure 7 comparing SFM and velocity-scrambled stimuli in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006600" y="1371600"/>
            <a:ext cx="5140411" cy="4457700"/>
          </a:xfrm>
          <a:prstGeom prst="rect">
            <a:avLst/>
          </a:prstGeom>
        </p:spPr>
      </p:pic>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13, Issue 5, May 2003, Pages 508–516, </a:t>
            </a:r>
            <a:r>
              <a:rPr lang="en-US" altLang="en-US" sz="1000">
                <a:solidFill>
                  <a:srgbClr val="333333"/>
                </a:solidFill>
                <a:hlinkClick r:id="rId3"/>
              </a:rPr>
              <a:t>https://doi.org/10.1093/cercor/13.5.508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9. </a:t>
            </a:r>
            <a:r>
              <a:rPr lang="en-US" altLang="en-US" b="0"/>
              <a:t>Activity in the PSA to motion and line drawings. The PSA showed a significant increase in activity to SFM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41648"/>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27</Paragraphs>
  <Slides>9</Slides>
  <Notes>9</Notes>
  <TotalTime>3343</TotalTime>
  <HiddenSlides>0</HiddenSlides>
  <MMClips>0</MMClips>
  <ScaleCrop>0</ScaleCrop>
  <HeadingPairs>
    <vt:vector baseType="variant" size="4">
      <vt:variant>
        <vt:lpstr>Theme</vt:lpstr>
      </vt:variant>
      <vt:variant>
        <vt:i4>1</vt:i4>
      </vt:variant>
      <vt:variant>
        <vt:lpstr>Slide Titles</vt:lpstr>
      </vt:variant>
      <vt:variant>
        <vt:i4>9</vt:i4>
      </vt:variant>
    </vt:vector>
  </HeadingPairs>
  <TitlesOfParts>
    <vt:vector baseType="lpstr" size="10">
      <vt:lpstr>13_Office Theme</vt:lpstr>
      <vt:lpstr>Figure 1. Examples of the stimuli used to analyze shape processing. Actual figures were white lines on a black ...</vt:lpstr>
      <vt:lpstr>Figure 2. Examples of the stimuli used to analyze structure-from-motion (SFM) processing. Actual figures were white ...</vt:lpstr>
      <vt:lpstr>Figure 3. (a) Data are from a single subject displayed on the inflated cortex of the right hemisphere. The yellow/red ...</vt:lpstr>
      <vt:lpstr>Figure 4. The average percent signal change of motion areas from a baseline of stationary dots comparing motion and ...</vt:lpstr>
      <vt:lpstr>Figure 5. Average percent signal change of shape areas to 2-D and 3-D figures calculated from a baseline of random ...</vt:lpstr>
      <vt:lpstr>Figure 6. Average percent signal change for ROIs comparing the random (velocity- scrambled) stimuli to SFM, calculated ...</vt:lpstr>
      <vt:lpstr>Figure 7. (a) Statistical maps comparing SFM and velocity-scrambled stimuli on the inflated right hemispheres of three ...</vt:lpstr>
      <vt:lpstr>Figure 8. (a) Activation maps from the same three subjects in Figure 7 comparing SFM and velocity-scrambled stimuli in ...</vt:lpstr>
      <vt:lpstr>Figure 9. Activity in the PSA to motion and line drawings. The PSA showed a significant increase in activity to SFM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2024-04-27T04:06:14Z</dcterms:modified>
</cp:coreProperties>
</file>