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F98DF-4785-4549-9360-472A9FA9EB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63DB4-3438-4C48-9BA9-1B8793239C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Environmental map of Jaduguda area showing uranium mines, Jharkhand, India.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98385-0731-4132-9CBA-83227AE1D0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Natural outdoor gamma radiation levels around uranium mining complex, Jaduguda.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98385-0731-4132-9CBA-83227AE1D04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Natural outdoor and indoor radon levels around uranium mining complex, Jaduguda.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98385-0731-4132-9CBA-83227AE1D04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q4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pd/ncq4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pd/ncq4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147, Issue 4, November 2011, Pages 565–572,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https://doi.org/10.1093/rpd/ncq496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Environmental map of Jaduguda area showing uranium mines, Jharkhand, India.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147, Issue 4, November 2011, Pages 565–572,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https://doi.org/10.1093/rpd/ncq496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Natural outdoor gamma radiation levels around uranium mining complex, Jaduguda.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41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147, Issue 4, November 2011, Pages 565–572,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https://doi.org/10.1093/rpd/ncq496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Natural outdoor and indoor radon levels around uranium mining complex, Jaduguda.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0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Environmental map of Jaduguda area showing uranium mines, Jharkhand, India.
</vt:lpstr>
      <vt:lpstr>Figure 2. Natural outdoor gamma radiation levels around uranium mining complex, Jaduguda.
</vt:lpstr>
      <vt:lpstr>Figure 3. Natural outdoor and indoor radon levels around uranium mining complex, Jaduguda.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2024-04-26T04:26:39Z</dcterms:modified>
</cp:coreProperties>
</file>