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AFF113-F79D-45C9-B002-C29C35D934B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5053E44-D24F-4D3F-A0A2-4A19A06F3EC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Photomicrographs showing a typical branched segment in the white matter, anterogradely labeled from an injection in area PFG (case P3). (A) Segment near amts with two branches (solid and hollow arrows). (B) Higher magnification of (A). Arrows point to corresponding features. Scale bars = 100 μm (A) and 10 μm (B).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C6C16-209C-49D9-AED0-06E1C55674B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5.5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5, May 2003, Pages 527–540, </a:t>
            </a:r>
            <a:r>
              <a:rPr lang="en-US" altLang="en-US" sz="1000">
                <a:solidFill>
                  <a:srgbClr val="333333"/>
                </a:solidFill>
                <a:hlinkClick r:id="rId3"/>
              </a:rPr>
              <a:t>https://doi.org/10.1093/cercor/13.5.527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Photomicrographs showing a typical branched segment in the white matter, anterogradely labeled from 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Photomicrographs showing a typical branched segment in the white matter, anterogradely labeled from an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2024-04-26T20:24:46Z</dcterms:modified>
</cp:coreProperties>
</file>