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380C5-1AA6-408D-AFF7-D68AEBBD5F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2BDFB-517A-4203-BAA2-95EA6C2D5E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panel: Global field power averaged across all expressions for the 2 extreme temporal delay conditions indicating the overlapping peaks at 105:125 ms and 160:180 ms following stimulus onset. Evoked response: topography of the signal evoked by the presentation of the faces, averaged across all expressions, in each of the selected time windows for the 2 temporal delay conditions. Emotion response: topographies of the average emotional response (emotional–neutral) for each time window. Lower panel: Event-related potentials for the 8 selected electrodes, as indicated by the red bars in the central topographic map. Bar charts indicate the averaged ERP for each expression at the 2 extreme temporal delays in the critical 160:180 ms time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7BE14-F60D-4A42-9770-02F28048E9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1748–1760,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Top panel: Global field power averaged across all expressions for the 2 extreme temporal delay conditions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Top panel: Global field power averaged across all expressions for the 2 extreme temporal delay conditions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2024-04-27T04:42:26Z</dcterms:modified>
</cp:coreProperties>
</file>