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5D38E-C7F7-4DD3-A7C4-CC3511C140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3F106F-2614-45BA-8E65-AD5079D697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Degree of change (in percentage) in mean RTs collected during the 2 post-TMS blocks with respect to RTs collected during the pre-TMS baseline block, in Experiment 2. Data are plotted as a function of the stimulation site (x axis) and of the current FP (parameter). Upper and lower panels indicate results of the first and second post-TMS sessions, respectively. Panels (A, B, and C) refer to the blocks after TMS on the rDLPFC, left DLPFC (lDLPFC), and right AG, respectively.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CC64E-F543-489C-B1F9-B990974D67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466–474,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Degree of change (in percentage) in mean RTs collected during the 2 post-TMS blocks with respect to RTs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Degree of change (in percentage) in mean RTs collected during the 2 post-TMS blocks with respect to RTs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2024-04-27T01:32:33Z</dcterms:modified>
</cp:coreProperties>
</file>