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2B74A-FC9A-4FF2-8FBB-991AF0835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AFA1F-A1FA-4143-B2ED-B6E4A2B791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Targeting of Tmem97 by RNA interference in Npc1tm(I1061T)Dso mice fails to increase hepatic NPC1 levels or to improve lipid abnormalities. (A &amp; B)Npc1tm(I1061T)Dsomice received intraperitoneal injections of locked nucleic acid antisense oligonucleotides (LNA-ASO) targeting murine Tmem97 or GFP starting at postnatal day 28. Vehicle treated mice served as a second control cohort. Livers were harvested on postnatal day 56. Graphs show mRNA levels of Tmem97 and Npc1 relative to untreated control. Tmem97 mRNA was significantly reduced in Tmem97 LNA-ASO treated mice relative to GFP LNA-ASO treated controls and vehicle treated control. No significant changes in Npc1 mRNA levels were observed (n =  8 Vehicle, 8 GFP LNA-ASO, 7 Tmem97 LNA-ASO, ***P &lt; 0.001). (C) Npc1 protein levels in whole liver lysates harvested at postnatal day 56 from Npc1tm(I1061T)Dsomice treated with LNA-ASO targeting murine Tmem97 (n = 7, T1-7) or GFP (n =  8, GFP1-8), or vehicle (n = 8 Vehicle, Veh1-8) as described in (A). (D) Quantification of lipids from liver lysates (C) using tandem mass spectrometry. Graph shows the percent change in Npc1tm(I1061T)Dsomice treated with Tmem97 LNA-ASO (n = 7) relative to those receiving GFP LNA-ASO (n = 8). None of the changes reached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E90DA-0F5D-432D-9992-FA57EBA7B1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3588–3599,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Targeting of Tmem97 by RNA interference in Npc1</a:t>
            </a:r>
            <a:r>
              <a:rPr lang="en-US" altLang="en-US" b="0" baseline="30000"/>
              <a:t>tm(I1061T)Dso</a:t>
            </a:r>
            <a:r>
              <a:rPr lang="en-US" altLang="en-US" b="0"/>
              <a:t> mice fails to increase hepatic NPC1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Targeting of Tmem97 by RNA interference in Npc1tm(I1061T)Dso mice fails to increase hepatic NPC1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2024-04-26T11:41:21Z</dcterms:modified>
</cp:coreProperties>
</file>