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846E5E-2B21-4284-8182-CF363893E5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E987E-2C44-4B41-AF8C-34F20244E3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study selection for our systematic review and meta-analysis. RCT Randomized controlled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CINP 2014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BA8A0D-5239-4227-B706-68129A3131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7/S14611457140004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Neuropsychopharmacol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2014, Pages 1443–1452,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https://doi.org/10.1017/S1461145714000418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Flowchart of study selection for our systematic review and meta-analysis. RCT Randomized controlled trials.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Flowchart of study selection for our systematic review and meta-analysis. RCT Randomized controlled trials.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2024-04-26T03:21:38Z</dcterms:modified>
</cp:coreProperties>
</file>