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CF8B2-C1AC-4B53-A59E-6B327E3491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C1AC4-DBDF-4D54-8389-D68F2FFC76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3BDBB-096C-411A-8181-DF9A891B67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2024-04-26T12:02:38Z</dcterms:modified>
</cp:coreProperties>
</file>