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AC15F-FE64-44E9-AD2D-75A099AA4B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91977-51AB-440F-8A50-C1533E9A35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Hyperreactive network. (A) MEA stimulation with 16 electrodes (50-Hz Poisson train, 300 ms) in layer 5 thick-tufted PCs. (B) Integral of responses to MEA stimulation in current-clamped PCs as a function of stimulation amplitude. (C) Number of spikes elicited by the MEA stimulation as a function of the stimulation amplitude. (D) Number of excitatory postsynaptic potentials (EPSPs) elicited by the stimulation as a function of stimulation amplitude. The upper traces represent the response of a whole-cell patched layer 5 PC, with an emphasis on what is measured for each graph. Data show mean ± SEM (*P &lt; 0.05; **P &lt; 0.01; 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92553-F344-4975-AAB7-A9393D4BAE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763–770,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Hyperreactive network. (A) MEA stimulation with 16 electrodes (50-Hz Poisson train, 300 ms) in layer 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Hyperreactive network. (A) MEA stimulation with 16 electrodes (50-Hz Poisson train, 300 ms) in layer 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2024-04-26T16:44:19Z</dcterms:modified>
</cp:coreProperties>
</file>