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C9FACD-A874-4C0D-8BA4-D559B990079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A0A451-3471-4297-AD65-23F4023038C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Fluid-attenuated inversion recovery images for a patient with West Nile encephalitis on day 10 of hospitalization showing increased signal intensity in the periventricular gray matter of the fourth ventricle at the vermis of the cerebellum (A and B) and increased signal intensity in both thalami and the right caudate nucleus (C and 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2003 by the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E12B2B-483B-4CBC-A983-4804DFDFB1A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1 </a:t>
            </a:r>
            <a:r>
              <a:rPr lang="en-US" altLang="en-US">
                <a:latin typeface="Arial" pitchFamily="34" charset="0"/>
                <a:ea typeface="Arial" pitchFamily="34" charset="0"/>
              </a:rPr>
              <a:t>Results of investigations for West Nile virus (WNV) infection.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2003 by the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E12B2B-483B-4CBC-A983-4804DFDFB1A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2 </a:t>
            </a:r>
            <a:r>
              <a:rPr lang="en-US" altLang="en-US">
                <a:latin typeface="Arial" pitchFamily="34" charset="0"/>
                <a:ea typeface="Arial" pitchFamily="34" charset="0"/>
              </a:rPr>
              <a:t>Molecular comparison of West Nile virus strains.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2003 by the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E12B2B-483B-4CBC-A983-4804DFDFB1A1}"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86/374936"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86/374936"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86/374936"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Clin Infect Dis</a:t>
            </a:r>
            <a:r>
              <a:rPr lang="en-US" altLang="en-US" sz="1000">
                <a:solidFill>
                  <a:srgbClr val="333333"/>
                </a:solidFill>
              </a:rPr>
              <a:t>, Volume 36, Issue 11, 1 June 2003, Pages e140–e145, </a:t>
            </a:r>
            <a:r>
              <a:rPr lang="en-US" altLang="en-US" sz="1000">
                <a:solidFill>
                  <a:srgbClr val="333333"/>
                </a:solidFill>
                <a:hlinkClick r:id="rId3"/>
              </a:rPr>
              <a:t>https://doi.org/10.1086/374936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Fluid-attenuated inversion recovery images for a patient with West Nile encephalitis on day 10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654302"/>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Clin Infect Dis</a:t>
            </a:r>
            <a:r>
              <a:rPr lang="en-US" altLang="en-US" sz="1000">
                <a:solidFill>
                  <a:srgbClr val="333333"/>
                </a:solidFill>
              </a:rPr>
              <a:t>, Volume 36, Issue 11, 1 June 2003, Pages e140–e145, </a:t>
            </a:r>
            <a:r>
              <a:rPr lang="en-US" altLang="en-US" sz="1000">
                <a:solidFill>
                  <a:srgbClr val="333333"/>
                </a:solidFill>
                <a:hlinkClick r:id="rId3"/>
              </a:rPr>
              <a:t>https://doi.org/10.1086/374936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1 </a:t>
            </a:r>
            <a:r>
              <a:rPr lang="en-US" altLang="en-US" b="0"/>
              <a:t>Results of investigations for West Nile virus (WNV) infection.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44468"/>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Clin Infect Dis</a:t>
            </a:r>
            <a:r>
              <a:rPr lang="en-US" altLang="en-US" sz="1000">
                <a:solidFill>
                  <a:srgbClr val="333333"/>
                </a:solidFill>
              </a:rPr>
              <a:t>, Volume 36, Issue 11, 1 June 2003, Pages e140–e145, </a:t>
            </a:r>
            <a:r>
              <a:rPr lang="en-US" altLang="en-US" sz="1000">
                <a:solidFill>
                  <a:srgbClr val="333333"/>
                </a:solidFill>
                <a:hlinkClick r:id="rId3"/>
              </a:rPr>
              <a:t>https://doi.org/10.1086/374936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2 </a:t>
            </a:r>
            <a:r>
              <a:rPr lang="en-US" altLang="en-US" b="0"/>
              <a:t>Molecular comparison of West Nile virus strains.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32000" y="1371600"/>
            <a:ext cx="507839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Fluid-attenuated inversion recovery images for a patient with West Nile encephalitis on day 10 of ...</vt:lpstr>
      <vt:lpstr>Table 1 Results of investigations for West Nile virus (WNV) infection.
</vt:lpstr>
      <vt:lpstr>Table 2 Molecular comparison of West Nile virus strains.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2024-04-26T17:30:11Z</dcterms:modified>
</cp:coreProperties>
</file>