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54A17F-14AE-42AE-93D0-99A1B2BECA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BF45A7-F733-4D76-9B0F-9DF1906DA24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Average discrimination performance of monkey C for the chromatic (COL), bright line drawing (BLD) and silhouette (SIL) conditions during the first 160 BLD (left side) and first 160 SIL (right side) probe test trials (10 trials for each stimulus, see Materials and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BFDE10-B74E-44BE-A15F-72FDC318861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2.1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2, February 2003, Pages 178–188, </a:t>
            </a:r>
            <a:r>
              <a:rPr lang="en-US" altLang="en-US" sz="1000">
                <a:solidFill>
                  <a:srgbClr val="333333"/>
                </a:solidFill>
                <a:hlinkClick r:id="rId3"/>
              </a:rPr>
              <a:t>https://doi.org/10.1093/cercor/13.2.178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Average discrimination performance of monkey C for the chromatic (COL), bright line drawing (BLD)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Average discrimination performance of monkey C for the chromatic (COL), bright line drawing (BLD)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2024-09-20T06:23:30Z</dcterms:modified>
</cp:coreProperties>
</file>