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48001-0A16-4595-BC08-B3EA4BA76A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E432D-6AAE-4013-9FF9-1DF01D1FF8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discrimination performance of monkey C for the chromatic (COL), bright line drawing (BLD) and silhouette (SIL) conditions during the first 160 BLD (left side) and first 160 SIL (right side) probe test trials (10 trials for each stimulus,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35682-6682-462B-B38F-465D1ECDF7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178–188, </a:t>
            </a:r>
            <a:r>
              <a:rPr lang="en-US" altLang="en-US" sz="1000">
                <a:solidFill>
                  <a:srgbClr val="333333"/>
                </a:solidFill>
                <a:hlinkClick r:id="rId3"/>
              </a:rPr>
              <a:t>https://doi.org/10.1093/cercor/13.2.178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discrimination performance of monkey C for the chromatic (COL), bright line drawing (BLD)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 discrimination performance of monkey C for the chromatic (COL), bright line drawing (BLD)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2024-09-19T01:45:42Z</dcterms:modified>
</cp:coreProperties>
</file>