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30732-2217-4039-859C-7F10D470F5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FBDC38-C5F2-45EC-A472-283EFFB7BD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performance on the detection task with a camouflaged walker and on the one-back repetition task with unmasked point-light walker in relation to the severity of PVL in the parieto-occipital region. (A) The sensitivity index Az plotted against the volumetric extent of PVL (Pearson product–moment correlation; r = 0.711, P &lt; 0.02). (B) The relationship between performance on the one-back repetition task (percentage correct responses to the unmasked walker) and the PVL extent (r = −0.016, n.s.).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063F0-494B-4C75-A663-D8E48A2C2F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594–601,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Comparison between performance on the detection task with a camouflaged walker and on the one-back repetition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Comparison between performance on the detection task with a camouflaged walker and on the one-back repetition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2024-04-26T03:31:47Z</dcterms:modified>
</cp:coreProperties>
</file>