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3FFA8-C7E7-435E-9B80-49280F5AF3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681F2-DD8A-4257-B8D7-AD22C39D30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aberrant behavior, abuse, and addiction in total pain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28A807-C5E8-4D68-9DF5-AF6551A4DD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7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2005, Pages 432–442,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Relationships among aberrant behavior, abuse, and addiction in total pain population.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1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Relationships among aberrant behavior, abuse, and addiction in total pain population.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2024-04-26T13:51:16Z</dcterms:modified>
</cp:coreProperties>
</file>