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90C2EC-47DB-42F1-857C-57A237BD2F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5CB655-E0D7-4520-B9A9-594132DEC3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7DE649-1779-4499-8594-C66FE89EFA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2024-04-26T11:29:37Z</dcterms:modified>
</cp:coreProperties>
</file>