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1E3EEB-51FA-4BA6-A3BA-45F54D491D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9D73B8-C20F-4412-8DDC-77547B24CA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1BE107-A466-411F-953D-E3CCDE3C57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2024-04-26T20:23:17Z</dcterms:modified>
</cp:coreProperties>
</file>