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E688E-02DE-4510-9C19-495E83805B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EA801-FEDC-4E37-95E3-24261DA334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functional parcellation analysis. Figure 2 depicts the number of subjects loading on each cluster for each voxel in the insula.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A1308-EB36-4D5D-9A9B-C4D8683D03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739–749,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Results of the functional parcellation analysis. Figure 2 depicts the number of subjects loading on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Results of the functional parcellation analysis. Figure 2 depicts the number of subjects loading on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2024-04-26T11:40:11Z</dcterms:modified>
</cp:coreProperties>
</file>